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2" d="100"/>
          <a:sy n="112" d="100"/>
        </p:scale>
        <p:origin x="666" y="21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0BDC-04A8-D04F-828A-0C16904B2BEB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D5D0-4647-8442-A824-7CB210777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6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0BDC-04A8-D04F-828A-0C16904B2BEB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D5D0-4647-8442-A824-7CB210777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70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0BDC-04A8-D04F-828A-0C16904B2BEB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D5D0-4647-8442-A824-7CB210777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1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0BDC-04A8-D04F-828A-0C16904B2BEB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D5D0-4647-8442-A824-7CB210777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75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0BDC-04A8-D04F-828A-0C16904B2BEB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D5D0-4647-8442-A824-7CB210777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1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0BDC-04A8-D04F-828A-0C16904B2BEB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D5D0-4647-8442-A824-7CB210777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15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0BDC-04A8-D04F-828A-0C16904B2BEB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D5D0-4647-8442-A824-7CB210777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5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0BDC-04A8-D04F-828A-0C16904B2BEB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D5D0-4647-8442-A824-7CB210777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84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0BDC-04A8-D04F-828A-0C16904B2BEB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D5D0-4647-8442-A824-7CB210777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41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0BDC-04A8-D04F-828A-0C16904B2BEB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D5D0-4647-8442-A824-7CB210777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33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0BDC-04A8-D04F-828A-0C16904B2BEB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D5D0-4647-8442-A824-7CB210777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7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10BDC-04A8-D04F-828A-0C16904B2BEB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BD5D0-4647-8442-A824-7CB210777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6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et The Teacher 1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" y="204216"/>
            <a:ext cx="7333488" cy="964996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46389" y="2897811"/>
            <a:ext cx="6797149" cy="1529228"/>
            <a:chOff x="571501" y="5003800"/>
            <a:chExt cx="6629399" cy="1930400"/>
          </a:xfrm>
          <a:solidFill>
            <a:srgbClr val="FFFFFF"/>
          </a:solidFill>
        </p:grpSpPr>
        <p:sp>
          <p:nvSpPr>
            <p:cNvPr id="7" name="Rectangle 6"/>
            <p:cNvSpPr/>
            <p:nvPr/>
          </p:nvSpPr>
          <p:spPr>
            <a:xfrm>
              <a:off x="571501" y="5003800"/>
              <a:ext cx="6629399" cy="1930400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41351" y="5058833"/>
              <a:ext cx="6502400" cy="1824567"/>
            </a:xfrm>
            <a:prstGeom prst="rect">
              <a:avLst/>
            </a:prstGeom>
            <a:grpFill/>
            <a:ln w="28575" cmpd="sng">
              <a:solidFill>
                <a:srgbClr val="000000"/>
              </a:solidFill>
              <a:prstDash val="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3400" y="2941407"/>
            <a:ext cx="6565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Century Gothic"/>
                <a:cs typeface="Century Gothic"/>
              </a:rPr>
              <a:t>I am excited to be your student’s 3rd grade Language Arts teacher this year! This is my 11th year teaching, and I am ready to make it the best year so far! I am excited to learn and grow with my class. I know that with hard work, kindness, and GRIT, we can accomplish anything!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65328" y="2004191"/>
            <a:ext cx="51212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000" b="1" cap="none" spc="0" dirty="0">
                <a:ln w="12700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cs typeface="Century Gothic"/>
              </a:rPr>
              <a:t>Mrs</a:t>
            </a:r>
            <a:r>
              <a:rPr lang="en-US" sz="6000" b="1" dirty="0">
                <a:ln w="12700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cs typeface="Century Gothic"/>
              </a:rPr>
              <a:t>. Miller</a:t>
            </a:r>
            <a:endParaRPr lang="en-US" sz="6000" b="1" cap="none" spc="0" dirty="0">
              <a:ln w="12700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88467" y="6922391"/>
            <a:ext cx="1996475" cy="2711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latin typeface="Century Gothic"/>
                <a:cs typeface="Century Gothic"/>
              </a:rPr>
              <a:t>Game: </a:t>
            </a:r>
            <a:r>
              <a:rPr lang="en-US" sz="1200" dirty="0">
                <a:latin typeface="Century Gothic"/>
                <a:cs typeface="Century Gothic"/>
              </a:rPr>
              <a:t>Uno</a:t>
            </a:r>
            <a:endParaRPr lang="en-US" sz="1200" b="1" dirty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1200" b="1" dirty="0">
                <a:latin typeface="Century Gothic"/>
                <a:cs typeface="Century Gothic"/>
              </a:rPr>
              <a:t>Food: </a:t>
            </a:r>
            <a:r>
              <a:rPr lang="en-US" sz="1100" dirty="0">
                <a:latin typeface="Century Gothic"/>
                <a:cs typeface="Century Gothic"/>
              </a:rPr>
              <a:t>Pizza </a:t>
            </a:r>
          </a:p>
          <a:p>
            <a:pPr>
              <a:lnSpc>
                <a:spcPct val="120000"/>
              </a:lnSpc>
            </a:pPr>
            <a:r>
              <a:rPr lang="en-US" sz="1200" b="1" dirty="0">
                <a:latin typeface="Century Gothic"/>
                <a:cs typeface="Century Gothic"/>
              </a:rPr>
              <a:t>Treat: </a:t>
            </a:r>
            <a:r>
              <a:rPr lang="en-US" sz="1100" dirty="0">
                <a:latin typeface="Century Gothic"/>
                <a:cs typeface="Century Gothic"/>
              </a:rPr>
              <a:t>Anything Chocolate</a:t>
            </a:r>
          </a:p>
          <a:p>
            <a:pPr>
              <a:lnSpc>
                <a:spcPct val="120000"/>
              </a:lnSpc>
            </a:pPr>
            <a:r>
              <a:rPr lang="en-US" sz="1200" b="1" dirty="0">
                <a:latin typeface="Century Gothic"/>
                <a:cs typeface="Century Gothic"/>
              </a:rPr>
              <a:t>Candy: </a:t>
            </a:r>
            <a:r>
              <a:rPr lang="en-US" sz="1200" dirty="0">
                <a:latin typeface="Century Gothic"/>
                <a:cs typeface="Century Gothic"/>
              </a:rPr>
              <a:t>Sour Patch</a:t>
            </a:r>
          </a:p>
          <a:p>
            <a:pPr>
              <a:lnSpc>
                <a:spcPct val="120000"/>
              </a:lnSpc>
            </a:pPr>
            <a:r>
              <a:rPr lang="en-US" sz="1200" b="1" dirty="0">
                <a:latin typeface="Century Gothic"/>
                <a:cs typeface="Century Gothic"/>
              </a:rPr>
              <a:t>Drink: </a:t>
            </a:r>
            <a:r>
              <a:rPr lang="en-US" sz="1200" dirty="0">
                <a:latin typeface="Century Gothic"/>
                <a:cs typeface="Century Gothic"/>
              </a:rPr>
              <a:t>Coffee</a:t>
            </a:r>
          </a:p>
          <a:p>
            <a:pPr>
              <a:lnSpc>
                <a:spcPct val="120000"/>
              </a:lnSpc>
            </a:pPr>
            <a:r>
              <a:rPr lang="en-US" sz="1200" b="1" dirty="0">
                <a:latin typeface="Century Gothic"/>
                <a:cs typeface="Century Gothic"/>
              </a:rPr>
              <a:t>Color: </a:t>
            </a:r>
            <a:r>
              <a:rPr lang="en-US" sz="1200" dirty="0">
                <a:latin typeface="Century Gothic"/>
                <a:cs typeface="Century Gothic"/>
              </a:rPr>
              <a:t>Purple and Blue</a:t>
            </a:r>
          </a:p>
          <a:p>
            <a:pPr>
              <a:lnSpc>
                <a:spcPct val="120000"/>
              </a:lnSpc>
            </a:pPr>
            <a:r>
              <a:rPr lang="en-US" sz="1200" b="1" dirty="0">
                <a:latin typeface="Century Gothic"/>
                <a:cs typeface="Century Gothic"/>
              </a:rPr>
              <a:t>Place to Shop: </a:t>
            </a:r>
            <a:r>
              <a:rPr lang="en-US" sz="1200" dirty="0">
                <a:latin typeface="Century Gothic"/>
                <a:cs typeface="Century Gothic"/>
              </a:rPr>
              <a:t>Online</a:t>
            </a:r>
            <a:endParaRPr lang="en-US" sz="1200" b="1" dirty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1200" b="1" dirty="0">
                <a:latin typeface="Century Gothic"/>
                <a:cs typeface="Century Gothic"/>
              </a:rPr>
              <a:t>Sport: </a:t>
            </a:r>
            <a:r>
              <a:rPr lang="en-US" sz="1200" dirty="0">
                <a:latin typeface="Century Gothic"/>
                <a:cs typeface="Century Gothic"/>
              </a:rPr>
              <a:t>Baseball</a:t>
            </a:r>
          </a:p>
          <a:p>
            <a:pPr>
              <a:lnSpc>
                <a:spcPct val="120000"/>
              </a:lnSpc>
            </a:pPr>
            <a:r>
              <a:rPr lang="en-US" sz="1200" b="1" dirty="0">
                <a:latin typeface="Century Gothic"/>
                <a:cs typeface="Century Gothic"/>
              </a:rPr>
              <a:t>Subject: </a:t>
            </a:r>
            <a:endParaRPr lang="en-US" sz="1200" dirty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1200" dirty="0">
                <a:latin typeface="Century Gothic"/>
                <a:cs typeface="Century Gothic"/>
              </a:rPr>
              <a:t>         Reading</a:t>
            </a:r>
          </a:p>
          <a:p>
            <a:pPr>
              <a:lnSpc>
                <a:spcPct val="120000"/>
              </a:lnSpc>
            </a:pPr>
            <a:r>
              <a:rPr lang="en-US" sz="1200" b="1" dirty="0">
                <a:latin typeface="Century Gothic"/>
                <a:cs typeface="Century Gothic"/>
              </a:rPr>
              <a:t>Hobby:</a:t>
            </a:r>
            <a:r>
              <a:rPr lang="en-US" sz="1200" dirty="0">
                <a:latin typeface="Century Gothic"/>
                <a:cs typeface="Century Gothic"/>
              </a:rPr>
              <a:t> Running</a:t>
            </a:r>
            <a:endParaRPr lang="en-US" sz="1200" b="1" dirty="0">
              <a:latin typeface="Century Gothic"/>
              <a:cs typeface="Century Gothic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684" y="9590250"/>
            <a:ext cx="1117600" cy="1651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0937" y="4530838"/>
            <a:ext cx="123494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entury Gothic"/>
                <a:cs typeface="Century Gothic"/>
              </a:rPr>
              <a:t>I grew up in Martinsville, Ohio and graduated from Wilmington High School. I enjoyed reading, dancing, and twirling a flag in marching band.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6551" y="4530838"/>
            <a:ext cx="220984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entury Gothic"/>
              </a:rPr>
              <a:t>I graduated from Wilmington College in 2005 with my BA and the University of Dayton in 2007 with my MA. In 2012, I finished courses at IUE to earn my teaching license.  I am Reading Recovery trained and have been attending gifted training over the last 4 years.</a:t>
            </a:r>
            <a:endParaRPr lang="en-US" sz="1100" dirty="0"/>
          </a:p>
          <a:p>
            <a:pPr algn="ctr"/>
            <a:endParaRPr lang="en-US" sz="1100" dirty="0">
              <a:latin typeface="Century Gothic"/>
              <a:cs typeface="Century Gothic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25736" y="4813300"/>
            <a:ext cx="2743200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entury Gothic"/>
                <a:cs typeface="Century Gothic"/>
              </a:rPr>
              <a:t>My husband Joe is from </a:t>
            </a:r>
            <a:r>
              <a:rPr lang="en-US" sz="1050" dirty="0" err="1">
                <a:latin typeface="Century Gothic"/>
                <a:cs typeface="Century Gothic"/>
              </a:rPr>
              <a:t>Darke</a:t>
            </a:r>
            <a:r>
              <a:rPr lang="en-US" sz="1050" dirty="0">
                <a:latin typeface="Century Gothic"/>
                <a:cs typeface="Century Gothic"/>
              </a:rPr>
              <a:t> county.  We have been married for 12 years and have a 9 year old son named Emmett and a 7 year old son named Abner.  We have two dogs—Violet and Comet</a:t>
            </a:r>
            <a:r>
              <a:rPr lang="en-US" sz="1100" dirty="0">
                <a:latin typeface="Century Gothic"/>
                <a:cs typeface="Century Gothic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3400" y="4584700"/>
            <a:ext cx="1073150" cy="2195239"/>
          </a:xfrm>
          <a:prstGeom prst="rect">
            <a:avLst/>
          </a:prstGeom>
          <a:noFill/>
          <a:ln w="381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75879" y="4584582"/>
            <a:ext cx="2206765" cy="1691832"/>
          </a:xfrm>
          <a:prstGeom prst="rect">
            <a:avLst/>
          </a:prstGeom>
          <a:noFill/>
          <a:ln w="381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025317" y="4813300"/>
            <a:ext cx="2743200" cy="1078392"/>
          </a:xfrm>
          <a:prstGeom prst="rect">
            <a:avLst/>
          </a:prstGeom>
          <a:noFill/>
          <a:ln w="381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652996" y="6553059"/>
            <a:ext cx="1435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708066" y="4474747"/>
            <a:ext cx="1435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Century Gothic"/>
                <a:cs typeface="Century Gothic"/>
              </a:rPr>
              <a:t>Today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83196" y="6383782"/>
            <a:ext cx="2853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latin typeface="Century Gothic"/>
                <a:cs typeface="Century Gothic"/>
              </a:rPr>
              <a:t>My Family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63133" y="8887408"/>
            <a:ext cx="337978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entury Gothic"/>
                <a:cs typeface="Century Gothic"/>
              </a:rPr>
              <a:t>amiller@gcswave.com</a:t>
            </a:r>
          </a:p>
          <a:p>
            <a:pPr algn="r"/>
            <a:r>
              <a:rPr lang="en-US" dirty="0">
                <a:latin typeface="Century Gothic"/>
                <a:cs typeface="Century Gothic"/>
              </a:rPr>
              <a:t>937-548-1013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5414">
            <a:off x="360963" y="4037546"/>
            <a:ext cx="5851079" cy="698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C44C0F-48FF-4D0B-8312-EA1A17F66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59" y="6956885"/>
            <a:ext cx="1234942" cy="17304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4065AC-B8F7-4592-B071-4822057A4F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9430" y="7092857"/>
            <a:ext cx="1219661" cy="15254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59395F-21BE-4575-9F3A-F074B71703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3388" y="7092857"/>
            <a:ext cx="1435472" cy="156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12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234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 Doxey</dc:creator>
  <cp:lastModifiedBy>ASHLEY MILLER</cp:lastModifiedBy>
  <cp:revision>11</cp:revision>
  <dcterms:created xsi:type="dcterms:W3CDTF">2016-08-21T21:24:45Z</dcterms:created>
  <dcterms:modified xsi:type="dcterms:W3CDTF">2022-08-18T16:44:05Z</dcterms:modified>
</cp:coreProperties>
</file>